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040AAB0-E3A1-49A0-8ECE-4B66FAFA6FA6}" type="datetimeFigureOut">
              <a:rPr lang="es-MX" smtClean="0"/>
              <a:t>20/03/2020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4D81B5-6F4F-493A-B8DB-B53A30ED1A14}"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96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40AAB0-E3A1-49A0-8ECE-4B66FAFA6FA6}" type="datetimeFigureOut">
              <a:rPr lang="es-MX" smtClean="0"/>
              <a:t>20/03/2020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321489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40AAB0-E3A1-49A0-8ECE-4B66FAFA6FA6}" type="datetimeFigureOut">
              <a:rPr lang="es-MX" smtClean="0"/>
              <a:t>20/03/2020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381001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40AAB0-E3A1-49A0-8ECE-4B66FAFA6FA6}" type="datetimeFigureOut">
              <a:rPr lang="es-MX" smtClean="0"/>
              <a:t>20/03/2020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235432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40AAB0-E3A1-49A0-8ECE-4B66FAFA6FA6}" type="datetimeFigureOut">
              <a:rPr lang="es-MX" smtClean="0"/>
              <a:t>20/03/2020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4D81B5-6F4F-493A-B8DB-B53A30ED1A14}"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0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040AAB0-E3A1-49A0-8ECE-4B66FAFA6FA6}" type="datetimeFigureOut">
              <a:rPr lang="es-MX" smtClean="0"/>
              <a:t>20/03/2020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321760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040AAB0-E3A1-49A0-8ECE-4B66FAFA6FA6}" type="datetimeFigureOut">
              <a:rPr lang="es-MX" smtClean="0"/>
              <a:t>20/03/2020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395790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40AAB0-E3A1-49A0-8ECE-4B66FAFA6FA6}" type="datetimeFigureOut">
              <a:rPr lang="es-MX" smtClean="0"/>
              <a:t>20/03/2020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152521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40AAB0-E3A1-49A0-8ECE-4B66FAFA6FA6}" type="datetimeFigureOut">
              <a:rPr lang="es-MX" smtClean="0"/>
              <a:t>20/03/2020</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162624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040AAB0-E3A1-49A0-8ECE-4B66FAFA6FA6}" type="datetimeFigureOut">
              <a:rPr lang="es-MX" smtClean="0"/>
              <a:t>20/03/2020</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24D81B5-6F4F-493A-B8DB-B53A30ED1A14}" type="slidenum">
              <a:rPr lang="es-MX" smtClean="0"/>
              <a:t>‹Nº›</a:t>
            </a:fld>
            <a:endParaRPr lang="es-MX"/>
          </a:p>
        </p:txBody>
      </p:sp>
    </p:spTree>
    <p:extLst>
      <p:ext uri="{BB962C8B-B14F-4D97-AF65-F5344CB8AC3E}">
        <p14:creationId xmlns:p14="http://schemas.microsoft.com/office/powerpoint/2010/main" val="33336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40AAB0-E3A1-49A0-8ECE-4B66FAFA6FA6}" type="datetimeFigureOut">
              <a:rPr lang="es-MX" smtClean="0"/>
              <a:t>20/03/2020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4D81B5-6F4F-493A-B8DB-B53A30ED1A14}" type="slidenum">
              <a:rPr lang="es-MX" smtClean="0"/>
              <a:t>‹Nº›</a:t>
            </a:fld>
            <a:endParaRPr lang="es-MX"/>
          </a:p>
        </p:txBody>
      </p:sp>
    </p:spTree>
    <p:extLst>
      <p:ext uri="{BB962C8B-B14F-4D97-AF65-F5344CB8AC3E}">
        <p14:creationId xmlns:p14="http://schemas.microsoft.com/office/powerpoint/2010/main" val="8435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040AAB0-E3A1-49A0-8ECE-4B66FAFA6FA6}" type="datetimeFigureOut">
              <a:rPr lang="es-MX" smtClean="0"/>
              <a:t>20/03/2020</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24D81B5-6F4F-493A-B8DB-B53A30ED1A14}"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15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Manual PNT</a:t>
            </a:r>
            <a:endParaRPr lang="es-MX" dirty="0"/>
          </a:p>
        </p:txBody>
      </p:sp>
      <p:sp>
        <p:nvSpPr>
          <p:cNvPr id="3" name="Subtítulo 2"/>
          <p:cNvSpPr>
            <a:spLocks noGrp="1"/>
          </p:cNvSpPr>
          <p:nvPr>
            <p:ph type="subTitle" idx="1"/>
          </p:nvPr>
        </p:nvSpPr>
        <p:spPr/>
        <p:txBody>
          <a:bodyPr>
            <a:normAutofit fontScale="85000" lnSpcReduction="20000"/>
          </a:bodyPr>
          <a:lstStyle/>
          <a:p>
            <a:r>
              <a:rPr lang="es-MX" dirty="0" smtClean="0"/>
              <a:t>Descarga de Información</a:t>
            </a:r>
          </a:p>
          <a:p>
            <a:r>
              <a:rPr lang="es-MX" dirty="0" smtClean="0"/>
              <a:t>Y </a:t>
            </a:r>
          </a:p>
          <a:p>
            <a:r>
              <a:rPr lang="es-MX" dirty="0" smtClean="0"/>
              <a:t>Eliminación de la Información</a:t>
            </a:r>
            <a:endParaRPr lang="es-MX" dirty="0"/>
          </a:p>
        </p:txBody>
      </p:sp>
    </p:spTree>
    <p:extLst>
      <p:ext uri="{BB962C8B-B14F-4D97-AF65-F5344CB8AC3E}">
        <p14:creationId xmlns:p14="http://schemas.microsoft.com/office/powerpoint/2010/main" val="308379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8</a:t>
            </a:r>
            <a:endParaRPr lang="es-MX" dirty="0"/>
          </a:p>
        </p:txBody>
      </p:sp>
      <p:sp>
        <p:nvSpPr>
          <p:cNvPr id="3" name="Marcador de contenido 2"/>
          <p:cNvSpPr>
            <a:spLocks noGrp="1"/>
          </p:cNvSpPr>
          <p:nvPr>
            <p:ph idx="1"/>
          </p:nvPr>
        </p:nvSpPr>
        <p:spPr>
          <a:xfrm>
            <a:off x="838200" y="1091529"/>
            <a:ext cx="10515600" cy="4351338"/>
          </a:xfrm>
        </p:spPr>
        <p:txBody>
          <a:bodyPr>
            <a:normAutofit/>
          </a:bodyPr>
          <a:lstStyle/>
          <a:p>
            <a:pPr marL="0" indent="0" algn="just">
              <a:buNone/>
            </a:pPr>
            <a:r>
              <a:rPr lang="es-MX" sz="1600" dirty="0" smtClean="0"/>
              <a:t>Si seleccionas la opción “Descargar archivo Excel” deberás seleccionar el rango de registros que deseas descargar en el ejemplo que te muestro la fracción cuenta con 24 registro y si presiono el botón descargar, descargare los 24 registros.</a:t>
            </a:r>
          </a:p>
          <a:p>
            <a:pPr marL="0" indent="0">
              <a:buNone/>
            </a:pPr>
            <a:r>
              <a:rPr lang="es-MX" dirty="0" smtClean="0"/>
              <a:t> </a:t>
            </a:r>
          </a:p>
          <a:p>
            <a:pPr marL="0" indent="0">
              <a:buNone/>
            </a:pPr>
            <a:endParaRPr lang="es-MX" dirty="0"/>
          </a:p>
          <a:p>
            <a:pPr marL="0" indent="0">
              <a:buNone/>
            </a:pPr>
            <a:endParaRPr lang="es-MX" dirty="0" smtClean="0"/>
          </a:p>
          <a:p>
            <a:pPr marL="0" indent="0">
              <a:buNone/>
            </a:pPr>
            <a:endParaRPr lang="es-MX" dirty="0"/>
          </a:p>
          <a:p>
            <a:pPr marL="0" indent="0">
              <a:buNone/>
            </a:pPr>
            <a:r>
              <a:rPr lang="es-MX" sz="1800" dirty="0" smtClean="0"/>
              <a:t>Depende del navegador con el que descargues la información de la PNT te aparecerá como desear almacenar la información, en este caso estoy utilizando el navegador Firefox.</a:t>
            </a:r>
            <a:endParaRPr lang="es-MX" sz="1800" dirty="0"/>
          </a:p>
        </p:txBody>
      </p:sp>
      <p:pic>
        <p:nvPicPr>
          <p:cNvPr id="5" name="Imagen 4"/>
          <p:cNvPicPr>
            <a:picLocks noChangeAspect="1"/>
          </p:cNvPicPr>
          <p:nvPr/>
        </p:nvPicPr>
        <p:blipFill>
          <a:blip r:embed="rId2"/>
          <a:stretch>
            <a:fillRect/>
          </a:stretch>
        </p:blipFill>
        <p:spPr>
          <a:xfrm>
            <a:off x="838200" y="1616632"/>
            <a:ext cx="3267075" cy="2105025"/>
          </a:xfrm>
          <a:prstGeom prst="rect">
            <a:avLst/>
          </a:prstGeom>
        </p:spPr>
      </p:pic>
      <p:pic>
        <p:nvPicPr>
          <p:cNvPr id="6" name="Imagen 5"/>
          <p:cNvPicPr>
            <a:picLocks noChangeAspect="1"/>
          </p:cNvPicPr>
          <p:nvPr/>
        </p:nvPicPr>
        <p:blipFill>
          <a:blip r:embed="rId3"/>
          <a:stretch>
            <a:fillRect/>
          </a:stretch>
        </p:blipFill>
        <p:spPr>
          <a:xfrm>
            <a:off x="7578011" y="4031087"/>
            <a:ext cx="3867494" cy="2826913"/>
          </a:xfrm>
          <a:prstGeom prst="rect">
            <a:avLst/>
          </a:prstGeom>
        </p:spPr>
      </p:pic>
    </p:spTree>
    <p:extLst>
      <p:ext uri="{BB962C8B-B14F-4D97-AF65-F5344CB8AC3E}">
        <p14:creationId xmlns:p14="http://schemas.microsoft.com/office/powerpoint/2010/main" val="2699724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0020" y="2786353"/>
            <a:ext cx="10515600" cy="1325563"/>
          </a:xfrm>
        </p:spPr>
        <p:txBody>
          <a:bodyPr>
            <a:normAutofit fontScale="90000"/>
          </a:bodyPr>
          <a:lstStyle/>
          <a:p>
            <a:pPr algn="ctr"/>
            <a:r>
              <a:rPr lang="es-MX" b="1" dirty="0" smtClean="0"/>
              <a:t>Eliminación de la información</a:t>
            </a:r>
            <a:br>
              <a:rPr lang="es-MX" b="1" dirty="0" smtClean="0"/>
            </a:br>
            <a:r>
              <a:rPr lang="es-MX" b="1" dirty="0" smtClean="0"/>
              <a:t>Modulo: Carga de archivos</a:t>
            </a:r>
            <a:endParaRPr lang="es-MX" b="1" dirty="0"/>
          </a:p>
        </p:txBody>
      </p:sp>
    </p:spTree>
    <p:extLst>
      <p:ext uri="{BB962C8B-B14F-4D97-AF65-F5344CB8AC3E}">
        <p14:creationId xmlns:p14="http://schemas.microsoft.com/office/powerpoint/2010/main" val="3691853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1</a:t>
            </a:r>
            <a:endParaRPr lang="es-MX" dirty="0"/>
          </a:p>
        </p:txBody>
      </p:sp>
      <p:sp>
        <p:nvSpPr>
          <p:cNvPr id="3" name="Marcador de contenido 2"/>
          <p:cNvSpPr>
            <a:spLocks noGrp="1"/>
          </p:cNvSpPr>
          <p:nvPr>
            <p:ph idx="1"/>
          </p:nvPr>
        </p:nvSpPr>
        <p:spPr>
          <a:xfrm>
            <a:off x="838200" y="1091529"/>
            <a:ext cx="10515600" cy="4351338"/>
          </a:xfrm>
        </p:spPr>
        <p:txBody>
          <a:bodyPr/>
          <a:lstStyle/>
          <a:p>
            <a:pPr marL="0" indent="0" algn="just">
              <a:buNone/>
            </a:pPr>
            <a:endParaRPr lang="es-MX" sz="1600" dirty="0" smtClean="0"/>
          </a:p>
          <a:p>
            <a:pPr marL="0" indent="0" algn="just">
              <a:buNone/>
            </a:pPr>
            <a:endParaRPr lang="es-MX" sz="1600" dirty="0"/>
          </a:p>
          <a:p>
            <a:pPr marL="0" indent="0" algn="just">
              <a:buNone/>
            </a:pPr>
            <a:r>
              <a:rPr lang="es-MX" sz="1600" dirty="0" smtClean="0"/>
              <a:t>El archivo descargado con información en el ultimo paso de la descarga, lo vas a utilizar para realizar la </a:t>
            </a:r>
            <a:r>
              <a:rPr lang="es-MX" sz="1600" dirty="0" err="1" smtClean="0"/>
              <a:t>elminación</a:t>
            </a:r>
            <a:r>
              <a:rPr lang="es-MX" sz="1600" dirty="0" smtClean="0"/>
              <a:t> pero ahora en el módulo: Carga de archivos. </a:t>
            </a:r>
          </a:p>
          <a:p>
            <a:pPr marL="0" indent="0">
              <a:buNone/>
            </a:pPr>
            <a:endParaRPr lang="es-MX" dirty="0"/>
          </a:p>
        </p:txBody>
      </p:sp>
      <p:pic>
        <p:nvPicPr>
          <p:cNvPr id="5" name="Imagen 4"/>
          <p:cNvPicPr>
            <a:picLocks noChangeAspect="1"/>
          </p:cNvPicPr>
          <p:nvPr/>
        </p:nvPicPr>
        <p:blipFill>
          <a:blip r:embed="rId2"/>
          <a:stretch>
            <a:fillRect/>
          </a:stretch>
        </p:blipFill>
        <p:spPr>
          <a:xfrm>
            <a:off x="838200" y="2743456"/>
            <a:ext cx="2610643" cy="1931574"/>
          </a:xfrm>
          <a:prstGeom prst="rect">
            <a:avLst/>
          </a:prstGeom>
        </p:spPr>
      </p:pic>
    </p:spTree>
    <p:extLst>
      <p:ext uri="{BB962C8B-B14F-4D97-AF65-F5344CB8AC3E}">
        <p14:creationId xmlns:p14="http://schemas.microsoft.com/office/powerpoint/2010/main" val="10297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2</a:t>
            </a:r>
            <a:endParaRPr lang="es-MX" dirty="0"/>
          </a:p>
        </p:txBody>
      </p:sp>
      <p:sp>
        <p:nvSpPr>
          <p:cNvPr id="3" name="Marcador de contenido 2"/>
          <p:cNvSpPr>
            <a:spLocks noGrp="1"/>
          </p:cNvSpPr>
          <p:nvPr>
            <p:ph idx="1"/>
          </p:nvPr>
        </p:nvSpPr>
        <p:spPr>
          <a:xfrm>
            <a:off x="838200" y="1091529"/>
            <a:ext cx="10515600" cy="4351338"/>
          </a:xfrm>
        </p:spPr>
        <p:txBody>
          <a:bodyPr/>
          <a:lstStyle/>
          <a:p>
            <a:pPr marL="0" indent="0" algn="just">
              <a:buNone/>
            </a:pPr>
            <a:endParaRPr lang="es-MX" sz="1600" dirty="0" smtClean="0"/>
          </a:p>
          <a:p>
            <a:pPr marL="0" indent="0" algn="just">
              <a:buNone/>
            </a:pPr>
            <a:r>
              <a:rPr lang="es-MX" sz="1600" dirty="0" smtClean="0"/>
              <a:t>De igual forma deberás seleccionar la información requerida para que se habilite el tipo de carga que deseas realizar.</a:t>
            </a:r>
          </a:p>
        </p:txBody>
      </p:sp>
      <p:pic>
        <p:nvPicPr>
          <p:cNvPr id="6" name="Imagen 5"/>
          <p:cNvPicPr>
            <a:picLocks noChangeAspect="1"/>
          </p:cNvPicPr>
          <p:nvPr/>
        </p:nvPicPr>
        <p:blipFill>
          <a:blip r:embed="rId2"/>
          <a:stretch>
            <a:fillRect/>
          </a:stretch>
        </p:blipFill>
        <p:spPr>
          <a:xfrm>
            <a:off x="309562" y="1951284"/>
            <a:ext cx="11572875" cy="5505450"/>
          </a:xfrm>
          <a:prstGeom prst="rect">
            <a:avLst/>
          </a:prstGeom>
        </p:spPr>
      </p:pic>
    </p:spTree>
    <p:extLst>
      <p:ext uri="{BB962C8B-B14F-4D97-AF65-F5344CB8AC3E}">
        <p14:creationId xmlns:p14="http://schemas.microsoft.com/office/powerpoint/2010/main" val="3623617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3</a:t>
            </a:r>
            <a:endParaRPr lang="es-MX" dirty="0"/>
          </a:p>
        </p:txBody>
      </p:sp>
      <p:sp>
        <p:nvSpPr>
          <p:cNvPr id="3" name="Marcador de contenido 2"/>
          <p:cNvSpPr>
            <a:spLocks noGrp="1"/>
          </p:cNvSpPr>
          <p:nvPr>
            <p:ph idx="1"/>
          </p:nvPr>
        </p:nvSpPr>
        <p:spPr>
          <a:xfrm>
            <a:off x="838200" y="1091529"/>
            <a:ext cx="10515600" cy="4351338"/>
          </a:xfrm>
        </p:spPr>
        <p:txBody>
          <a:bodyPr/>
          <a:lstStyle/>
          <a:p>
            <a:pPr marL="0" indent="0" algn="just">
              <a:buNone/>
            </a:pPr>
            <a:endParaRPr lang="es-MX" sz="1600" dirty="0" smtClean="0"/>
          </a:p>
          <a:p>
            <a:pPr marL="0" indent="0" algn="just">
              <a:buNone/>
            </a:pPr>
            <a:endParaRPr lang="es-MX" sz="1600" dirty="0"/>
          </a:p>
          <a:p>
            <a:pPr marL="0" indent="0" algn="just">
              <a:buNone/>
            </a:pPr>
            <a:r>
              <a:rPr lang="es-MX" sz="1600" dirty="0" smtClean="0"/>
              <a:t>En este caso seleccionaremos la opción “Baja”, ya que daremos de baja los registros que ya descargamos en el tema anterior. </a:t>
            </a:r>
            <a:endParaRPr lang="es-MX" dirty="0"/>
          </a:p>
        </p:txBody>
      </p:sp>
      <p:pic>
        <p:nvPicPr>
          <p:cNvPr id="5" name="Imagen 4"/>
          <p:cNvPicPr>
            <a:picLocks noChangeAspect="1"/>
          </p:cNvPicPr>
          <p:nvPr/>
        </p:nvPicPr>
        <p:blipFill>
          <a:blip r:embed="rId2"/>
          <a:stretch>
            <a:fillRect/>
          </a:stretch>
        </p:blipFill>
        <p:spPr>
          <a:xfrm>
            <a:off x="838200" y="2417092"/>
            <a:ext cx="6619875" cy="2095500"/>
          </a:xfrm>
          <a:prstGeom prst="rect">
            <a:avLst/>
          </a:prstGeom>
        </p:spPr>
      </p:pic>
    </p:spTree>
    <p:extLst>
      <p:ext uri="{BB962C8B-B14F-4D97-AF65-F5344CB8AC3E}">
        <p14:creationId xmlns:p14="http://schemas.microsoft.com/office/powerpoint/2010/main" val="1419442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4</a:t>
            </a:r>
            <a:endParaRPr lang="es-MX" dirty="0"/>
          </a:p>
        </p:txBody>
      </p:sp>
      <p:sp>
        <p:nvSpPr>
          <p:cNvPr id="3" name="Marcador de contenido 2"/>
          <p:cNvSpPr>
            <a:spLocks noGrp="1"/>
          </p:cNvSpPr>
          <p:nvPr>
            <p:ph idx="1"/>
          </p:nvPr>
        </p:nvSpPr>
        <p:spPr>
          <a:xfrm>
            <a:off x="838200" y="1091529"/>
            <a:ext cx="10515600" cy="4351338"/>
          </a:xfrm>
        </p:spPr>
        <p:txBody>
          <a:bodyPr/>
          <a:lstStyle/>
          <a:p>
            <a:pPr marL="0" indent="0" algn="just">
              <a:buNone/>
            </a:pPr>
            <a:endParaRPr lang="es-MX" sz="1600" dirty="0" smtClean="0"/>
          </a:p>
          <a:p>
            <a:pPr marL="0" indent="0" algn="just">
              <a:buNone/>
            </a:pPr>
            <a:endParaRPr lang="es-MX" sz="1600" dirty="0"/>
          </a:p>
          <a:p>
            <a:pPr marL="0" indent="0" algn="just">
              <a:buNone/>
            </a:pPr>
            <a:r>
              <a:rPr lang="es-MX" sz="1600" dirty="0" smtClean="0"/>
              <a:t>Después de seleccionar la opción “Baja” da un clic sobre el botón +Seleccionar y selección el archivo con los registro que quieres eliminar de la PNT, en este caso debes de utilizar el documento que descargaste en el tema anterior ya que cuenta con los “id” de los registros que la PNT tiene localizados en su base de datos.</a:t>
            </a:r>
            <a:endParaRPr lang="es-MX" dirty="0"/>
          </a:p>
        </p:txBody>
      </p:sp>
      <p:pic>
        <p:nvPicPr>
          <p:cNvPr id="5" name="Imagen 4"/>
          <p:cNvPicPr>
            <a:picLocks noChangeAspect="1"/>
          </p:cNvPicPr>
          <p:nvPr/>
        </p:nvPicPr>
        <p:blipFill>
          <a:blip r:embed="rId2"/>
          <a:stretch>
            <a:fillRect/>
          </a:stretch>
        </p:blipFill>
        <p:spPr>
          <a:xfrm>
            <a:off x="1724025" y="2726185"/>
            <a:ext cx="8743950" cy="3914775"/>
          </a:xfrm>
          <a:prstGeom prst="rect">
            <a:avLst/>
          </a:prstGeom>
        </p:spPr>
      </p:pic>
    </p:spTree>
    <p:extLst>
      <p:ext uri="{BB962C8B-B14F-4D97-AF65-F5344CB8AC3E}">
        <p14:creationId xmlns:p14="http://schemas.microsoft.com/office/powerpoint/2010/main" val="122341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5</a:t>
            </a:r>
            <a:endParaRPr lang="es-MX" dirty="0"/>
          </a:p>
        </p:txBody>
      </p:sp>
      <p:sp>
        <p:nvSpPr>
          <p:cNvPr id="3" name="Marcador de contenido 2"/>
          <p:cNvSpPr>
            <a:spLocks noGrp="1"/>
          </p:cNvSpPr>
          <p:nvPr>
            <p:ph idx="1"/>
          </p:nvPr>
        </p:nvSpPr>
        <p:spPr>
          <a:xfrm>
            <a:off x="838200" y="962741"/>
            <a:ext cx="10515600" cy="4351338"/>
          </a:xfrm>
        </p:spPr>
        <p:txBody>
          <a:bodyPr/>
          <a:lstStyle/>
          <a:p>
            <a:pPr marL="0" indent="0" algn="just">
              <a:buNone/>
            </a:pPr>
            <a:endParaRPr lang="es-MX" sz="1600" dirty="0" smtClean="0"/>
          </a:p>
          <a:p>
            <a:pPr marL="0" indent="0" algn="just">
              <a:buNone/>
            </a:pPr>
            <a:endParaRPr lang="es-MX" sz="1600" dirty="0"/>
          </a:p>
          <a:p>
            <a:pPr marL="0" indent="0" algn="just">
              <a:buNone/>
            </a:pPr>
            <a:r>
              <a:rPr lang="es-MX" sz="1600" dirty="0" smtClean="0"/>
              <a:t>Regresando al Paso 6 del tema anterior ahora en lugar de realizar la descarga, haremos la eliminación de la información.</a:t>
            </a:r>
          </a:p>
          <a:p>
            <a:pPr marL="0" indent="0" algn="just">
              <a:buNone/>
            </a:pPr>
            <a:r>
              <a:rPr lang="es-MX" sz="1600" dirty="0" smtClean="0"/>
              <a:t>Seleccionado el documento da un clic sobre el botón “Cargar archivo”</a:t>
            </a:r>
          </a:p>
          <a:p>
            <a:pPr marL="0" indent="0" algn="just">
              <a:buNone/>
            </a:pPr>
            <a:endParaRPr lang="es-MX" sz="1600" dirty="0" smtClean="0"/>
          </a:p>
          <a:p>
            <a:pPr marL="0" indent="0">
              <a:buNone/>
            </a:pPr>
            <a:endParaRPr lang="es-MX" dirty="0"/>
          </a:p>
        </p:txBody>
      </p:sp>
      <p:pic>
        <p:nvPicPr>
          <p:cNvPr id="5" name="Imagen 4"/>
          <p:cNvPicPr>
            <a:picLocks noChangeAspect="1"/>
          </p:cNvPicPr>
          <p:nvPr/>
        </p:nvPicPr>
        <p:blipFill>
          <a:blip r:embed="rId2"/>
          <a:stretch>
            <a:fillRect/>
          </a:stretch>
        </p:blipFill>
        <p:spPr>
          <a:xfrm>
            <a:off x="981612" y="2601532"/>
            <a:ext cx="3524250" cy="1104900"/>
          </a:xfrm>
          <a:prstGeom prst="rect">
            <a:avLst/>
          </a:prstGeom>
        </p:spPr>
      </p:pic>
      <p:pic>
        <p:nvPicPr>
          <p:cNvPr id="6" name="Imagen 5"/>
          <p:cNvPicPr>
            <a:picLocks noChangeAspect="1"/>
          </p:cNvPicPr>
          <p:nvPr/>
        </p:nvPicPr>
        <p:blipFill>
          <a:blip r:embed="rId3"/>
          <a:stretch>
            <a:fillRect/>
          </a:stretch>
        </p:blipFill>
        <p:spPr>
          <a:xfrm>
            <a:off x="5683071" y="2682494"/>
            <a:ext cx="3514725" cy="942975"/>
          </a:xfrm>
          <a:prstGeom prst="rect">
            <a:avLst/>
          </a:prstGeom>
        </p:spPr>
      </p:pic>
      <p:sp>
        <p:nvSpPr>
          <p:cNvPr id="7" name="Flecha derecha 6"/>
          <p:cNvSpPr/>
          <p:nvPr/>
        </p:nvSpPr>
        <p:spPr>
          <a:xfrm>
            <a:off x="4605068" y="2784241"/>
            <a:ext cx="978795" cy="708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498998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 6</a:t>
            </a:r>
            <a:endParaRPr lang="es-MX" dirty="0"/>
          </a:p>
        </p:txBody>
      </p:sp>
      <p:sp>
        <p:nvSpPr>
          <p:cNvPr id="3" name="Marcador de contenido 2"/>
          <p:cNvSpPr>
            <a:spLocks noGrp="1"/>
          </p:cNvSpPr>
          <p:nvPr>
            <p:ph idx="1"/>
          </p:nvPr>
        </p:nvSpPr>
        <p:spPr/>
        <p:txBody>
          <a:bodyPr>
            <a:normAutofit/>
          </a:bodyPr>
          <a:lstStyle/>
          <a:p>
            <a:pPr marL="0" indent="0">
              <a:buNone/>
            </a:pPr>
            <a:r>
              <a:rPr lang="es-MX" sz="1600" dirty="0" smtClean="0"/>
              <a:t>En el ejemplo me marca error al cargar el formato por que no estoy cargando la información real para eliminar la información, pero en tu caso cuando cargues la información correcta te deberá aparecer como terminado, te muestro esta opción de eliminación porque es con la que puedes tener una evidencia de la baja de la información, ya que </a:t>
            </a:r>
            <a:r>
              <a:rPr lang="es-MX" sz="1600" dirty="0" err="1" smtClean="0"/>
              <a:t>podras</a:t>
            </a:r>
            <a:r>
              <a:rPr lang="es-MX" sz="1600" dirty="0" smtClean="0"/>
              <a:t> descargar un acuse de la información eliminada. </a:t>
            </a:r>
            <a:endParaRPr lang="es-MX" sz="1600" dirty="0"/>
          </a:p>
        </p:txBody>
      </p:sp>
      <p:pic>
        <p:nvPicPr>
          <p:cNvPr id="4" name="Imagen 3"/>
          <p:cNvPicPr>
            <a:picLocks noChangeAspect="1"/>
          </p:cNvPicPr>
          <p:nvPr/>
        </p:nvPicPr>
        <p:blipFill>
          <a:blip r:embed="rId2"/>
          <a:stretch>
            <a:fillRect/>
          </a:stretch>
        </p:blipFill>
        <p:spPr>
          <a:xfrm>
            <a:off x="238527" y="2741561"/>
            <a:ext cx="10901697" cy="4121973"/>
          </a:xfrm>
          <a:prstGeom prst="rect">
            <a:avLst/>
          </a:prstGeom>
        </p:spPr>
      </p:pic>
      <p:sp>
        <p:nvSpPr>
          <p:cNvPr id="5" name="Flecha derecha 4"/>
          <p:cNvSpPr/>
          <p:nvPr/>
        </p:nvSpPr>
        <p:spPr>
          <a:xfrm>
            <a:off x="-250871" y="4448378"/>
            <a:ext cx="978795" cy="708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85642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0020" y="2786353"/>
            <a:ext cx="10515600" cy="1325563"/>
          </a:xfrm>
        </p:spPr>
        <p:txBody>
          <a:bodyPr>
            <a:normAutofit fontScale="90000"/>
          </a:bodyPr>
          <a:lstStyle/>
          <a:p>
            <a:pPr algn="ctr"/>
            <a:r>
              <a:rPr lang="es-MX" b="1" dirty="0" smtClean="0"/>
              <a:t>Descarga de Información</a:t>
            </a:r>
            <a:br>
              <a:rPr lang="es-MX" b="1" dirty="0" smtClean="0"/>
            </a:br>
            <a:r>
              <a:rPr lang="es-MX" b="1" dirty="0" smtClean="0"/>
              <a:t>Modulo: Administración de la información</a:t>
            </a:r>
            <a:endParaRPr lang="es-MX" b="1" dirty="0"/>
          </a:p>
        </p:txBody>
      </p:sp>
    </p:spTree>
    <p:extLst>
      <p:ext uri="{BB962C8B-B14F-4D97-AF65-F5344CB8AC3E}">
        <p14:creationId xmlns:p14="http://schemas.microsoft.com/office/powerpoint/2010/main" val="2846471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 1</a:t>
            </a:r>
            <a:endParaRPr lang="es-MX" dirty="0"/>
          </a:p>
        </p:txBody>
      </p:sp>
      <p:sp>
        <p:nvSpPr>
          <p:cNvPr id="3" name="Marcador de contenido 2"/>
          <p:cNvSpPr>
            <a:spLocks noGrp="1"/>
          </p:cNvSpPr>
          <p:nvPr>
            <p:ph idx="1"/>
          </p:nvPr>
        </p:nvSpPr>
        <p:spPr/>
        <p:txBody>
          <a:bodyPr/>
          <a:lstStyle/>
          <a:p>
            <a:pPr marL="0" indent="0">
              <a:buNone/>
            </a:pPr>
            <a:r>
              <a:rPr lang="es-MX" dirty="0" smtClean="0"/>
              <a:t>Acceder a la PNT</a:t>
            </a:r>
          </a:p>
          <a:p>
            <a:pPr marL="0" indent="0">
              <a:buNone/>
            </a:pPr>
            <a:endParaRPr lang="es-MX" dirty="0"/>
          </a:p>
        </p:txBody>
      </p:sp>
      <p:pic>
        <p:nvPicPr>
          <p:cNvPr id="4" name="Imagen 3"/>
          <p:cNvPicPr>
            <a:picLocks noChangeAspect="1"/>
          </p:cNvPicPr>
          <p:nvPr/>
        </p:nvPicPr>
        <p:blipFill>
          <a:blip r:embed="rId2"/>
          <a:stretch>
            <a:fillRect/>
          </a:stretch>
        </p:blipFill>
        <p:spPr>
          <a:xfrm>
            <a:off x="1322606" y="2308637"/>
            <a:ext cx="9607747" cy="4549363"/>
          </a:xfrm>
          <a:prstGeom prst="rect">
            <a:avLst/>
          </a:prstGeom>
        </p:spPr>
      </p:pic>
    </p:spTree>
    <p:extLst>
      <p:ext uri="{BB962C8B-B14F-4D97-AF65-F5344CB8AC3E}">
        <p14:creationId xmlns:p14="http://schemas.microsoft.com/office/powerpoint/2010/main" val="186914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 2</a:t>
            </a:r>
            <a:endParaRPr lang="es-MX" dirty="0"/>
          </a:p>
        </p:txBody>
      </p:sp>
      <p:sp>
        <p:nvSpPr>
          <p:cNvPr id="3" name="Marcador de contenido 2"/>
          <p:cNvSpPr>
            <a:spLocks noGrp="1"/>
          </p:cNvSpPr>
          <p:nvPr>
            <p:ph idx="1"/>
          </p:nvPr>
        </p:nvSpPr>
        <p:spPr/>
        <p:txBody>
          <a:bodyPr/>
          <a:lstStyle/>
          <a:p>
            <a:pPr marL="0" indent="0">
              <a:buNone/>
            </a:pPr>
            <a:r>
              <a:rPr lang="es-MX" dirty="0" smtClean="0"/>
              <a:t>Ingresa al modulo SIPOT</a:t>
            </a:r>
          </a:p>
          <a:p>
            <a:pPr marL="0" indent="0">
              <a:buNone/>
            </a:pPr>
            <a:endParaRPr lang="es-MX" dirty="0"/>
          </a:p>
        </p:txBody>
      </p:sp>
      <p:pic>
        <p:nvPicPr>
          <p:cNvPr id="5" name="Imagen 4"/>
          <p:cNvPicPr>
            <a:picLocks noChangeAspect="1"/>
          </p:cNvPicPr>
          <p:nvPr/>
        </p:nvPicPr>
        <p:blipFill>
          <a:blip r:embed="rId2"/>
          <a:stretch>
            <a:fillRect/>
          </a:stretch>
        </p:blipFill>
        <p:spPr>
          <a:xfrm>
            <a:off x="1005484" y="2417088"/>
            <a:ext cx="10241992" cy="4736590"/>
          </a:xfrm>
          <a:prstGeom prst="rect">
            <a:avLst/>
          </a:prstGeom>
        </p:spPr>
      </p:pic>
    </p:spTree>
    <p:extLst>
      <p:ext uri="{BB962C8B-B14F-4D97-AF65-F5344CB8AC3E}">
        <p14:creationId xmlns:p14="http://schemas.microsoft.com/office/powerpoint/2010/main" val="32915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 3</a:t>
            </a:r>
            <a:endParaRPr lang="es-MX" dirty="0"/>
          </a:p>
        </p:txBody>
      </p:sp>
      <p:sp>
        <p:nvSpPr>
          <p:cNvPr id="3" name="Marcador de contenido 2"/>
          <p:cNvSpPr>
            <a:spLocks noGrp="1"/>
          </p:cNvSpPr>
          <p:nvPr>
            <p:ph idx="1"/>
          </p:nvPr>
        </p:nvSpPr>
        <p:spPr/>
        <p:txBody>
          <a:bodyPr/>
          <a:lstStyle/>
          <a:p>
            <a:pPr marL="0" indent="0">
              <a:buNone/>
            </a:pPr>
            <a:r>
              <a:rPr lang="es-MX" dirty="0" smtClean="0"/>
              <a:t>Selecciona la opción Administración de la información en el módulo “Carga de información”</a:t>
            </a:r>
          </a:p>
          <a:p>
            <a:pPr marL="0" indent="0">
              <a:buNone/>
            </a:pPr>
            <a:endParaRPr lang="es-MX" dirty="0"/>
          </a:p>
        </p:txBody>
      </p:sp>
      <p:pic>
        <p:nvPicPr>
          <p:cNvPr id="5" name="Imagen 4"/>
          <p:cNvPicPr>
            <a:picLocks noChangeAspect="1"/>
          </p:cNvPicPr>
          <p:nvPr/>
        </p:nvPicPr>
        <p:blipFill>
          <a:blip r:embed="rId2"/>
          <a:stretch>
            <a:fillRect/>
          </a:stretch>
        </p:blipFill>
        <p:spPr>
          <a:xfrm>
            <a:off x="4714741" y="2448394"/>
            <a:ext cx="3492255" cy="2913657"/>
          </a:xfrm>
          <a:prstGeom prst="rect">
            <a:avLst/>
          </a:prstGeom>
        </p:spPr>
      </p:pic>
    </p:spTree>
    <p:extLst>
      <p:ext uri="{BB962C8B-B14F-4D97-AF65-F5344CB8AC3E}">
        <p14:creationId xmlns:p14="http://schemas.microsoft.com/office/powerpoint/2010/main" val="223256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 4</a:t>
            </a:r>
            <a:endParaRPr lang="es-MX" dirty="0"/>
          </a:p>
        </p:txBody>
      </p:sp>
      <p:sp>
        <p:nvSpPr>
          <p:cNvPr id="3" name="Marcador de contenido 2"/>
          <p:cNvSpPr>
            <a:spLocks noGrp="1"/>
          </p:cNvSpPr>
          <p:nvPr>
            <p:ph idx="1"/>
          </p:nvPr>
        </p:nvSpPr>
        <p:spPr/>
        <p:txBody>
          <a:bodyPr/>
          <a:lstStyle/>
          <a:p>
            <a:pPr marL="0" indent="0">
              <a:buNone/>
            </a:pPr>
            <a:r>
              <a:rPr lang="es-MX" dirty="0" smtClean="0"/>
              <a:t>Selecciona la normatividad en mayúsculas v2018, selecciona la unidad administrativa y el usuario con el que vas a descargar la información.</a:t>
            </a:r>
          </a:p>
          <a:p>
            <a:pPr marL="0" indent="0">
              <a:buNone/>
            </a:pPr>
            <a:endParaRPr lang="es-MX" dirty="0" smtClean="0"/>
          </a:p>
          <a:p>
            <a:pPr marL="0" indent="0">
              <a:buNone/>
            </a:pPr>
            <a:endParaRPr lang="es-MX" dirty="0"/>
          </a:p>
          <a:p>
            <a:pPr marL="0" indent="0">
              <a:buNone/>
            </a:pPr>
            <a:endParaRPr lang="es-MX" dirty="0" smtClean="0"/>
          </a:p>
          <a:p>
            <a:pPr marL="0" indent="0">
              <a:buNone/>
            </a:pPr>
            <a:endParaRPr lang="es-MX" dirty="0"/>
          </a:p>
          <a:p>
            <a:pPr marL="0" indent="0">
              <a:buNone/>
            </a:pPr>
            <a:endParaRPr lang="es-MX" dirty="0"/>
          </a:p>
          <a:p>
            <a:pPr marL="0" indent="0">
              <a:buNone/>
            </a:pPr>
            <a:r>
              <a:rPr lang="es-MX" dirty="0" smtClean="0"/>
              <a:t>Nota: solo podrás descargar la información con el usuario que fue cargada de otra forma no podrás ver la información.</a:t>
            </a:r>
          </a:p>
          <a:p>
            <a:pPr marL="0" indent="0">
              <a:buNone/>
            </a:pPr>
            <a:endParaRPr lang="es-MX" dirty="0"/>
          </a:p>
        </p:txBody>
      </p:sp>
      <p:pic>
        <p:nvPicPr>
          <p:cNvPr id="4" name="Imagen 3"/>
          <p:cNvPicPr>
            <a:picLocks noChangeAspect="1"/>
          </p:cNvPicPr>
          <p:nvPr/>
        </p:nvPicPr>
        <p:blipFill>
          <a:blip r:embed="rId2"/>
          <a:stretch>
            <a:fillRect/>
          </a:stretch>
        </p:blipFill>
        <p:spPr>
          <a:xfrm>
            <a:off x="-80963" y="2796324"/>
            <a:ext cx="12353925" cy="1600200"/>
          </a:xfrm>
          <a:prstGeom prst="rect">
            <a:avLst/>
          </a:prstGeom>
        </p:spPr>
      </p:pic>
    </p:spTree>
    <p:extLst>
      <p:ext uri="{BB962C8B-B14F-4D97-AF65-F5344CB8AC3E}">
        <p14:creationId xmlns:p14="http://schemas.microsoft.com/office/powerpoint/2010/main" val="205395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Paso 5</a:t>
            </a:r>
            <a:endParaRPr lang="es-MX" dirty="0"/>
          </a:p>
        </p:txBody>
      </p:sp>
      <p:sp>
        <p:nvSpPr>
          <p:cNvPr id="3" name="Marcador de contenido 2"/>
          <p:cNvSpPr>
            <a:spLocks noGrp="1"/>
          </p:cNvSpPr>
          <p:nvPr>
            <p:ph idx="1"/>
          </p:nvPr>
        </p:nvSpPr>
        <p:spPr/>
        <p:txBody>
          <a:bodyPr/>
          <a:lstStyle/>
          <a:p>
            <a:pPr marL="0" indent="0">
              <a:buNone/>
            </a:pPr>
            <a:r>
              <a:rPr lang="es-MX" dirty="0" smtClean="0"/>
              <a:t>Selecciona el artículo y la fracción  de la que deseas extraer la información y después da clic en “buscar”</a:t>
            </a:r>
          </a:p>
          <a:p>
            <a:pPr marL="0" indent="0">
              <a:buNone/>
            </a:pPr>
            <a:endParaRPr lang="es-MX" dirty="0"/>
          </a:p>
        </p:txBody>
      </p:sp>
      <p:pic>
        <p:nvPicPr>
          <p:cNvPr id="6" name="Imagen 5"/>
          <p:cNvPicPr>
            <a:picLocks noChangeAspect="1"/>
          </p:cNvPicPr>
          <p:nvPr/>
        </p:nvPicPr>
        <p:blipFill>
          <a:blip r:embed="rId2"/>
          <a:stretch>
            <a:fillRect/>
          </a:stretch>
        </p:blipFill>
        <p:spPr>
          <a:xfrm>
            <a:off x="1651447" y="2741364"/>
            <a:ext cx="8889106" cy="3813713"/>
          </a:xfrm>
          <a:prstGeom prst="rect">
            <a:avLst/>
          </a:prstGeom>
        </p:spPr>
      </p:pic>
    </p:spTree>
    <p:extLst>
      <p:ext uri="{BB962C8B-B14F-4D97-AF65-F5344CB8AC3E}">
        <p14:creationId xmlns:p14="http://schemas.microsoft.com/office/powerpoint/2010/main" val="343866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6</a:t>
            </a:r>
            <a:endParaRPr lang="es-MX" dirty="0"/>
          </a:p>
        </p:txBody>
      </p:sp>
      <p:sp>
        <p:nvSpPr>
          <p:cNvPr id="3" name="Marcador de contenido 2"/>
          <p:cNvSpPr>
            <a:spLocks noGrp="1"/>
          </p:cNvSpPr>
          <p:nvPr>
            <p:ph idx="1"/>
          </p:nvPr>
        </p:nvSpPr>
        <p:spPr>
          <a:xfrm>
            <a:off x="838200" y="1091529"/>
            <a:ext cx="10515600" cy="4351338"/>
          </a:xfrm>
        </p:spPr>
        <p:txBody>
          <a:bodyPr/>
          <a:lstStyle/>
          <a:p>
            <a:pPr marL="0" indent="0" algn="just">
              <a:buNone/>
            </a:pPr>
            <a:r>
              <a:rPr lang="es-MX" sz="1600" dirty="0" smtClean="0"/>
              <a:t>Al presionar el botón buscar, se desplegara la información contenida en esa fracción siempre y cuando dicha información haya sido cargada por el usuario con el que se esta realizando la búsqueda. En caso de que no se te despliegue información pero si la veas en la consulta pública del INAI deberás buscarla de unidad administrativa por unidad administrativa y usuario por usuario.</a:t>
            </a:r>
          </a:p>
          <a:p>
            <a:pPr marL="0" indent="0">
              <a:buNone/>
            </a:pPr>
            <a:endParaRPr lang="es-MX" dirty="0"/>
          </a:p>
        </p:txBody>
      </p:sp>
      <p:pic>
        <p:nvPicPr>
          <p:cNvPr id="4" name="Imagen 3"/>
          <p:cNvPicPr>
            <a:picLocks noChangeAspect="1"/>
          </p:cNvPicPr>
          <p:nvPr/>
        </p:nvPicPr>
        <p:blipFill>
          <a:blip r:embed="rId2"/>
          <a:stretch>
            <a:fillRect/>
          </a:stretch>
        </p:blipFill>
        <p:spPr>
          <a:xfrm>
            <a:off x="1124419" y="2242494"/>
            <a:ext cx="9608310" cy="4111599"/>
          </a:xfrm>
          <a:prstGeom prst="rect">
            <a:avLst/>
          </a:prstGeom>
        </p:spPr>
      </p:pic>
    </p:spTree>
    <p:extLst>
      <p:ext uri="{BB962C8B-B14F-4D97-AF65-F5344CB8AC3E}">
        <p14:creationId xmlns:p14="http://schemas.microsoft.com/office/powerpoint/2010/main" val="328160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smtClean="0"/>
              <a:t>Paso 7</a:t>
            </a:r>
            <a:endParaRPr lang="es-MX" dirty="0"/>
          </a:p>
        </p:txBody>
      </p:sp>
      <p:sp>
        <p:nvSpPr>
          <p:cNvPr id="3" name="Marcador de contenido 2"/>
          <p:cNvSpPr>
            <a:spLocks noGrp="1"/>
          </p:cNvSpPr>
          <p:nvPr>
            <p:ph idx="1"/>
          </p:nvPr>
        </p:nvSpPr>
        <p:spPr>
          <a:xfrm>
            <a:off x="838200" y="1091529"/>
            <a:ext cx="10515600" cy="4351338"/>
          </a:xfrm>
        </p:spPr>
        <p:txBody>
          <a:bodyPr/>
          <a:lstStyle/>
          <a:p>
            <a:pPr marL="0" indent="0" algn="just">
              <a:buNone/>
            </a:pPr>
            <a:r>
              <a:rPr lang="es-MX" sz="1600" dirty="0" smtClean="0"/>
              <a:t>Teniendo detectada la información a descargar solo </a:t>
            </a:r>
            <a:r>
              <a:rPr lang="es-MX" sz="1600" dirty="0" err="1" smtClean="0"/>
              <a:t>deberas</a:t>
            </a:r>
            <a:r>
              <a:rPr lang="es-MX" sz="1600" dirty="0" smtClean="0"/>
              <a:t> de presionar el botón “Opciones de descarga” y se desplegara un módulo de opciones para seleccionar como deseas descargar la información, solo podrás seleccionar una opción, lo recomendable es en archivo de Excel.</a:t>
            </a:r>
          </a:p>
          <a:p>
            <a:pPr marL="0" indent="0">
              <a:buNone/>
            </a:pPr>
            <a:endParaRPr lang="es-MX" dirty="0"/>
          </a:p>
        </p:txBody>
      </p:sp>
      <p:pic>
        <p:nvPicPr>
          <p:cNvPr id="5" name="Imagen 4"/>
          <p:cNvPicPr>
            <a:picLocks noChangeAspect="1"/>
          </p:cNvPicPr>
          <p:nvPr/>
        </p:nvPicPr>
        <p:blipFill>
          <a:blip r:embed="rId2"/>
          <a:stretch>
            <a:fillRect/>
          </a:stretch>
        </p:blipFill>
        <p:spPr>
          <a:xfrm>
            <a:off x="1347787" y="1819275"/>
            <a:ext cx="9496425" cy="5038725"/>
          </a:xfrm>
          <a:prstGeom prst="rect">
            <a:avLst/>
          </a:prstGeom>
        </p:spPr>
      </p:pic>
    </p:spTree>
    <p:extLst>
      <p:ext uri="{BB962C8B-B14F-4D97-AF65-F5344CB8AC3E}">
        <p14:creationId xmlns:p14="http://schemas.microsoft.com/office/powerpoint/2010/main" val="1072779138"/>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38</TotalTime>
  <Words>565</Words>
  <Application>Microsoft Office PowerPoint</Application>
  <PresentationFormat>Panorámica</PresentationFormat>
  <Paragraphs>55</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Calibri</vt:lpstr>
      <vt:lpstr>Calibri Light</vt:lpstr>
      <vt:lpstr>Retrospección</vt:lpstr>
      <vt:lpstr>Manual PNT</vt:lpstr>
      <vt:lpstr>Descarga de Información Modulo: Administración de la información</vt:lpstr>
      <vt:lpstr>Paso 1</vt:lpstr>
      <vt:lpstr>Paso 2</vt:lpstr>
      <vt:lpstr>Paso 3</vt:lpstr>
      <vt:lpstr>Paso 4</vt:lpstr>
      <vt:lpstr>Paso 5</vt:lpstr>
      <vt:lpstr>Paso 6</vt:lpstr>
      <vt:lpstr>Paso 7</vt:lpstr>
      <vt:lpstr>Paso 8</vt:lpstr>
      <vt:lpstr>Eliminación de la información Modulo: Carga de archivos</vt:lpstr>
      <vt:lpstr>Paso 1</vt:lpstr>
      <vt:lpstr>Paso 2</vt:lpstr>
      <vt:lpstr>Paso 3</vt:lpstr>
      <vt:lpstr>Paso 4</vt:lpstr>
      <vt:lpstr>Paso 5</vt:lpstr>
      <vt:lpstr>Paso 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IACIP_0013</dc:creator>
  <cp:lastModifiedBy>IACIP_0013</cp:lastModifiedBy>
  <cp:revision>6</cp:revision>
  <dcterms:created xsi:type="dcterms:W3CDTF">2020-03-20T19:34:41Z</dcterms:created>
  <dcterms:modified xsi:type="dcterms:W3CDTF">2020-03-20T20:12:47Z</dcterms:modified>
</cp:coreProperties>
</file>